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3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2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4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18/05/2020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BA0DBFB-9CD4-43CD-82C6-291546071AD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21"/>
            <a:ext cx="9906000" cy="693346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440811E-FC8B-4E56-8A47-E5AF079FC841}"/>
              </a:ext>
            </a:extLst>
          </p:cNvPr>
          <p:cNvSpPr txBox="1"/>
          <p:nvPr userDrawn="1"/>
        </p:nvSpPr>
        <p:spPr>
          <a:xfrm>
            <a:off x="3971637" y="3971637"/>
            <a:ext cx="1719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/>
              <a:t>Asistente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673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D0D88C7A-3837-4895-B0C5-B7F83FFE0403}"/>
              </a:ext>
            </a:extLst>
          </p:cNvPr>
          <p:cNvSpPr txBox="1"/>
          <p:nvPr/>
        </p:nvSpPr>
        <p:spPr>
          <a:xfrm>
            <a:off x="2348038" y="3241279"/>
            <a:ext cx="548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/>
              <a:t>(Nombre y Apellido del Participante)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1873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7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6</cp:revision>
  <dcterms:created xsi:type="dcterms:W3CDTF">2020-05-05T18:12:37Z</dcterms:created>
  <dcterms:modified xsi:type="dcterms:W3CDTF">2020-05-18T18:59:04Z</dcterms:modified>
</cp:coreProperties>
</file>